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08" r:id="rId2"/>
  </p:sldMasterIdLst>
  <p:notesMasterIdLst>
    <p:notesMasterId r:id="rId15"/>
  </p:notesMasterIdLst>
  <p:sldIdLst>
    <p:sldId id="256" r:id="rId3"/>
    <p:sldId id="258" r:id="rId4"/>
    <p:sldId id="257" r:id="rId5"/>
    <p:sldId id="274" r:id="rId6"/>
    <p:sldId id="268" r:id="rId7"/>
    <p:sldId id="261" r:id="rId8"/>
    <p:sldId id="278" r:id="rId9"/>
    <p:sldId id="262" r:id="rId10"/>
    <p:sldId id="270" r:id="rId11"/>
    <p:sldId id="276" r:id="rId12"/>
    <p:sldId id="277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32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6" Type="http://schemas.openxmlformats.org/officeDocument/2006/relationships/image" Target="../media/image18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8DC1AD-16C4-4EE9-A2F4-53B0C9881A4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7104011-60DB-4DD5-A360-D4BB0670D41E}">
      <dgm:prSet/>
      <dgm:spPr/>
      <dgm:t>
        <a:bodyPr/>
        <a:lstStyle/>
        <a:p>
          <a:r>
            <a:rPr lang="en-US"/>
            <a:t>Motivation</a:t>
          </a:r>
        </a:p>
      </dgm:t>
    </dgm:pt>
    <dgm:pt modelId="{8352753A-4977-46E0-8ED7-3DB23F9F2675}" type="parTrans" cxnId="{B23F183E-5D79-46AB-9999-2DB89F1694A6}">
      <dgm:prSet/>
      <dgm:spPr/>
      <dgm:t>
        <a:bodyPr/>
        <a:lstStyle/>
        <a:p>
          <a:endParaRPr lang="en-US"/>
        </a:p>
      </dgm:t>
    </dgm:pt>
    <dgm:pt modelId="{7F7B2098-0810-4AA4-A491-EF87CF83DB59}" type="sibTrans" cxnId="{B23F183E-5D79-46AB-9999-2DB89F1694A6}">
      <dgm:prSet/>
      <dgm:spPr/>
      <dgm:t>
        <a:bodyPr/>
        <a:lstStyle/>
        <a:p>
          <a:endParaRPr lang="en-US"/>
        </a:p>
      </dgm:t>
    </dgm:pt>
    <dgm:pt modelId="{736DD6E2-CECA-4A15-A545-313FAFF8303B}">
      <dgm:prSet/>
      <dgm:spPr/>
      <dgm:t>
        <a:bodyPr/>
        <a:lstStyle/>
        <a:p>
          <a:r>
            <a:rPr lang="en-US"/>
            <a:t>Objective</a:t>
          </a:r>
        </a:p>
      </dgm:t>
    </dgm:pt>
    <dgm:pt modelId="{455AAC92-2586-42CE-8CB3-3B8A8C41F5E3}" type="parTrans" cxnId="{96E247BD-8A41-48A8-9F41-1F0075023B10}">
      <dgm:prSet/>
      <dgm:spPr/>
      <dgm:t>
        <a:bodyPr/>
        <a:lstStyle/>
        <a:p>
          <a:endParaRPr lang="en-US"/>
        </a:p>
      </dgm:t>
    </dgm:pt>
    <dgm:pt modelId="{CFEEA365-DAFF-4327-954E-9E2616592F1F}" type="sibTrans" cxnId="{96E247BD-8A41-48A8-9F41-1F0075023B10}">
      <dgm:prSet/>
      <dgm:spPr/>
      <dgm:t>
        <a:bodyPr/>
        <a:lstStyle/>
        <a:p>
          <a:endParaRPr lang="en-US"/>
        </a:p>
      </dgm:t>
    </dgm:pt>
    <dgm:pt modelId="{7064847D-499A-4777-9C57-D78AC5ED7F28}">
      <dgm:prSet/>
      <dgm:spPr/>
      <dgm:t>
        <a:bodyPr/>
        <a:lstStyle/>
        <a:p>
          <a:r>
            <a:rPr lang="en-US"/>
            <a:t>User Interface and Interaction</a:t>
          </a:r>
        </a:p>
      </dgm:t>
    </dgm:pt>
    <dgm:pt modelId="{4445EF92-D2E7-48F0-BD42-C264A4C34452}" type="parTrans" cxnId="{64C28F56-DB12-4562-90CA-F41FCDEF0D21}">
      <dgm:prSet/>
      <dgm:spPr/>
      <dgm:t>
        <a:bodyPr/>
        <a:lstStyle/>
        <a:p>
          <a:endParaRPr lang="en-US"/>
        </a:p>
      </dgm:t>
    </dgm:pt>
    <dgm:pt modelId="{28D96071-DB9C-469F-9587-FAAE7F420C55}" type="sibTrans" cxnId="{64C28F56-DB12-4562-90CA-F41FCDEF0D21}">
      <dgm:prSet/>
      <dgm:spPr/>
      <dgm:t>
        <a:bodyPr/>
        <a:lstStyle/>
        <a:p>
          <a:endParaRPr lang="en-US"/>
        </a:p>
      </dgm:t>
    </dgm:pt>
    <dgm:pt modelId="{7F362966-0016-4109-99E1-DED45D384976}">
      <dgm:prSet/>
      <dgm:spPr/>
      <dgm:t>
        <a:bodyPr/>
        <a:lstStyle/>
        <a:p>
          <a:r>
            <a:rPr lang="en-US"/>
            <a:t>Textgenrnn </a:t>
          </a:r>
        </a:p>
      </dgm:t>
    </dgm:pt>
    <dgm:pt modelId="{229AD093-04EF-4F1F-A2B4-D42082639ABB}" type="parTrans" cxnId="{669C81D5-C901-489F-A0DA-3F953B8D0677}">
      <dgm:prSet/>
      <dgm:spPr/>
      <dgm:t>
        <a:bodyPr/>
        <a:lstStyle/>
        <a:p>
          <a:endParaRPr lang="en-US"/>
        </a:p>
      </dgm:t>
    </dgm:pt>
    <dgm:pt modelId="{F941E204-1271-4BB1-8EE1-71B146985BA1}" type="sibTrans" cxnId="{669C81D5-C901-489F-A0DA-3F953B8D0677}">
      <dgm:prSet/>
      <dgm:spPr/>
      <dgm:t>
        <a:bodyPr/>
        <a:lstStyle/>
        <a:p>
          <a:endParaRPr lang="en-US"/>
        </a:p>
      </dgm:t>
    </dgm:pt>
    <dgm:pt modelId="{1D3B7FBE-3282-4E3A-BD08-948578922AB1}">
      <dgm:prSet/>
      <dgm:spPr/>
      <dgm:t>
        <a:bodyPr/>
        <a:lstStyle/>
        <a:p>
          <a:r>
            <a:rPr lang="en-US"/>
            <a:t>Textgenrnn (Cont.)</a:t>
          </a:r>
        </a:p>
      </dgm:t>
    </dgm:pt>
    <dgm:pt modelId="{5C55743C-FABE-4C12-8FC0-1F89B55B4C06}" type="parTrans" cxnId="{7F210D78-A623-440B-9D4A-B3F41B8A3353}">
      <dgm:prSet/>
      <dgm:spPr/>
      <dgm:t>
        <a:bodyPr/>
        <a:lstStyle/>
        <a:p>
          <a:endParaRPr lang="en-US"/>
        </a:p>
      </dgm:t>
    </dgm:pt>
    <dgm:pt modelId="{E3589EA5-F93F-4A14-B4C2-A12DDB40C917}" type="sibTrans" cxnId="{7F210D78-A623-440B-9D4A-B3F41B8A3353}">
      <dgm:prSet/>
      <dgm:spPr/>
      <dgm:t>
        <a:bodyPr/>
        <a:lstStyle/>
        <a:p>
          <a:endParaRPr lang="en-US"/>
        </a:p>
      </dgm:t>
    </dgm:pt>
    <dgm:pt modelId="{D68B3035-F8A7-4147-B79D-5D6B45876320}">
      <dgm:prSet/>
      <dgm:spPr/>
      <dgm:t>
        <a:bodyPr/>
        <a:lstStyle/>
        <a:p>
          <a:r>
            <a:rPr lang="en-US"/>
            <a:t>Markovify</a:t>
          </a:r>
        </a:p>
      </dgm:t>
    </dgm:pt>
    <dgm:pt modelId="{2B5B29BF-D006-4C7B-8E0C-5EB127D0CC5A}" type="parTrans" cxnId="{657D3553-1C67-49E9-AA57-97D6F15B17FD}">
      <dgm:prSet/>
      <dgm:spPr/>
      <dgm:t>
        <a:bodyPr/>
        <a:lstStyle/>
        <a:p>
          <a:endParaRPr lang="en-US"/>
        </a:p>
      </dgm:t>
    </dgm:pt>
    <dgm:pt modelId="{E8F458BA-2CFF-489B-A5AB-BB361D2D3BB8}" type="sibTrans" cxnId="{657D3553-1C67-49E9-AA57-97D6F15B17FD}">
      <dgm:prSet/>
      <dgm:spPr/>
      <dgm:t>
        <a:bodyPr/>
        <a:lstStyle/>
        <a:p>
          <a:endParaRPr lang="en-US"/>
        </a:p>
      </dgm:t>
    </dgm:pt>
    <dgm:pt modelId="{93D1B8D0-F184-4AD2-AA5E-6053F26DCBDA}">
      <dgm:prSet/>
      <dgm:spPr/>
      <dgm:t>
        <a:bodyPr/>
        <a:lstStyle/>
        <a:p>
          <a:r>
            <a:rPr lang="en-US"/>
            <a:t>Combining methods</a:t>
          </a:r>
        </a:p>
      </dgm:t>
    </dgm:pt>
    <dgm:pt modelId="{B0456B8F-717B-47B1-A72F-EC78414442DB}" type="parTrans" cxnId="{92A67DA6-5164-4276-867D-FCF63267D61B}">
      <dgm:prSet/>
      <dgm:spPr/>
      <dgm:t>
        <a:bodyPr/>
        <a:lstStyle/>
        <a:p>
          <a:endParaRPr lang="en-US"/>
        </a:p>
      </dgm:t>
    </dgm:pt>
    <dgm:pt modelId="{10B4BFA4-3D5D-48E3-9A16-16BDBC7B03DE}" type="sibTrans" cxnId="{92A67DA6-5164-4276-867D-FCF63267D61B}">
      <dgm:prSet/>
      <dgm:spPr/>
      <dgm:t>
        <a:bodyPr/>
        <a:lstStyle/>
        <a:p>
          <a:endParaRPr lang="en-US"/>
        </a:p>
      </dgm:t>
    </dgm:pt>
    <dgm:pt modelId="{E9740A80-2163-4F1B-9F9D-12C03DE61415}">
      <dgm:prSet/>
      <dgm:spPr/>
      <dgm:t>
        <a:bodyPr/>
        <a:lstStyle/>
        <a:p>
          <a:r>
            <a:rPr lang="en-US"/>
            <a:t>Screenshots</a:t>
          </a:r>
        </a:p>
      </dgm:t>
    </dgm:pt>
    <dgm:pt modelId="{FA6F3089-197F-48A4-9C5F-9F0D0E3BE1ED}" type="parTrans" cxnId="{1AB49F13-7E8F-454A-AD77-62F388133921}">
      <dgm:prSet/>
      <dgm:spPr/>
      <dgm:t>
        <a:bodyPr/>
        <a:lstStyle/>
        <a:p>
          <a:endParaRPr lang="en-US"/>
        </a:p>
      </dgm:t>
    </dgm:pt>
    <dgm:pt modelId="{85C64DBE-93D7-4E67-8AD3-668A18A387AD}" type="sibTrans" cxnId="{1AB49F13-7E8F-454A-AD77-62F388133921}">
      <dgm:prSet/>
      <dgm:spPr/>
      <dgm:t>
        <a:bodyPr/>
        <a:lstStyle/>
        <a:p>
          <a:endParaRPr lang="en-US"/>
        </a:p>
      </dgm:t>
    </dgm:pt>
    <dgm:pt modelId="{B62767E7-32C9-4F9B-92A6-A3CB20932A18}" type="pres">
      <dgm:prSet presAssocID="{608DC1AD-16C4-4EE9-A2F4-53B0C9881A42}" presName="root" presStyleCnt="0">
        <dgm:presLayoutVars>
          <dgm:dir/>
          <dgm:resizeHandles val="exact"/>
        </dgm:presLayoutVars>
      </dgm:prSet>
      <dgm:spPr/>
    </dgm:pt>
    <dgm:pt modelId="{689BE578-557B-4271-938B-1A3FD0613224}" type="pres">
      <dgm:prSet presAssocID="{B7104011-60DB-4DD5-A360-D4BB0670D41E}" presName="compNode" presStyleCnt="0"/>
      <dgm:spPr/>
    </dgm:pt>
    <dgm:pt modelId="{7E86CF13-4919-46CA-B20F-EB430C1115A1}" type="pres">
      <dgm:prSet presAssocID="{B7104011-60DB-4DD5-A360-D4BB0670D41E}" presName="bgRect" presStyleLbl="bgShp" presStyleIdx="0" presStyleCnt="8"/>
      <dgm:spPr/>
    </dgm:pt>
    <dgm:pt modelId="{16F2FAB8-D216-46AF-BC30-B4CE4B744F63}" type="pres">
      <dgm:prSet presAssocID="{B7104011-60DB-4DD5-A360-D4BB0670D41E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0B28B0AE-9469-4515-BD91-A3EAD6C59649}" type="pres">
      <dgm:prSet presAssocID="{B7104011-60DB-4DD5-A360-D4BB0670D41E}" presName="spaceRect" presStyleCnt="0"/>
      <dgm:spPr/>
    </dgm:pt>
    <dgm:pt modelId="{FED84777-0FDA-400F-A4C5-B904D0625DC7}" type="pres">
      <dgm:prSet presAssocID="{B7104011-60DB-4DD5-A360-D4BB0670D41E}" presName="parTx" presStyleLbl="revTx" presStyleIdx="0" presStyleCnt="8">
        <dgm:presLayoutVars>
          <dgm:chMax val="0"/>
          <dgm:chPref val="0"/>
        </dgm:presLayoutVars>
      </dgm:prSet>
      <dgm:spPr/>
    </dgm:pt>
    <dgm:pt modelId="{8472CF64-1148-4AB0-B50D-210883672304}" type="pres">
      <dgm:prSet presAssocID="{7F7B2098-0810-4AA4-A491-EF87CF83DB59}" presName="sibTrans" presStyleCnt="0"/>
      <dgm:spPr/>
    </dgm:pt>
    <dgm:pt modelId="{A7001CB8-2428-42C1-A9A3-F0615C699D38}" type="pres">
      <dgm:prSet presAssocID="{736DD6E2-CECA-4A15-A545-313FAFF8303B}" presName="compNode" presStyleCnt="0"/>
      <dgm:spPr/>
    </dgm:pt>
    <dgm:pt modelId="{072D8F71-1445-4001-AA0A-8A2B6518E316}" type="pres">
      <dgm:prSet presAssocID="{736DD6E2-CECA-4A15-A545-313FAFF8303B}" presName="bgRect" presStyleLbl="bgShp" presStyleIdx="1" presStyleCnt="8"/>
      <dgm:spPr/>
    </dgm:pt>
    <dgm:pt modelId="{2CE6F1FC-8E7B-4216-B4C7-FCB6EA830CA6}" type="pres">
      <dgm:prSet presAssocID="{736DD6E2-CECA-4A15-A545-313FAFF8303B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8EED4414-8DAC-436B-93EF-AE274BCCA799}" type="pres">
      <dgm:prSet presAssocID="{736DD6E2-CECA-4A15-A545-313FAFF8303B}" presName="spaceRect" presStyleCnt="0"/>
      <dgm:spPr/>
    </dgm:pt>
    <dgm:pt modelId="{00375877-9FF6-470E-BD18-4DECA9BA8EAA}" type="pres">
      <dgm:prSet presAssocID="{736DD6E2-CECA-4A15-A545-313FAFF8303B}" presName="parTx" presStyleLbl="revTx" presStyleIdx="1" presStyleCnt="8">
        <dgm:presLayoutVars>
          <dgm:chMax val="0"/>
          <dgm:chPref val="0"/>
        </dgm:presLayoutVars>
      </dgm:prSet>
      <dgm:spPr/>
    </dgm:pt>
    <dgm:pt modelId="{C3D0C104-CBC7-4B08-AAEB-31ED12BDE2AA}" type="pres">
      <dgm:prSet presAssocID="{CFEEA365-DAFF-4327-954E-9E2616592F1F}" presName="sibTrans" presStyleCnt="0"/>
      <dgm:spPr/>
    </dgm:pt>
    <dgm:pt modelId="{42116FA4-B786-4AF0-BF2E-55A13D8088B7}" type="pres">
      <dgm:prSet presAssocID="{7064847D-499A-4777-9C57-D78AC5ED7F28}" presName="compNode" presStyleCnt="0"/>
      <dgm:spPr/>
    </dgm:pt>
    <dgm:pt modelId="{916CE954-FE5C-443E-BC88-8D418F2B62D2}" type="pres">
      <dgm:prSet presAssocID="{7064847D-499A-4777-9C57-D78AC5ED7F28}" presName="bgRect" presStyleLbl="bgShp" presStyleIdx="2" presStyleCnt="8"/>
      <dgm:spPr/>
    </dgm:pt>
    <dgm:pt modelId="{B0D02708-A457-4527-AB99-88BB3CE4C97F}" type="pres">
      <dgm:prSet presAssocID="{7064847D-499A-4777-9C57-D78AC5ED7F28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16BE7BC9-354F-4A75-A17A-4FEBE818E446}" type="pres">
      <dgm:prSet presAssocID="{7064847D-499A-4777-9C57-D78AC5ED7F28}" presName="spaceRect" presStyleCnt="0"/>
      <dgm:spPr/>
    </dgm:pt>
    <dgm:pt modelId="{F5DD88BA-975D-4484-AFCF-B40E0D8F2083}" type="pres">
      <dgm:prSet presAssocID="{7064847D-499A-4777-9C57-D78AC5ED7F28}" presName="parTx" presStyleLbl="revTx" presStyleIdx="2" presStyleCnt="8">
        <dgm:presLayoutVars>
          <dgm:chMax val="0"/>
          <dgm:chPref val="0"/>
        </dgm:presLayoutVars>
      </dgm:prSet>
      <dgm:spPr/>
    </dgm:pt>
    <dgm:pt modelId="{C8049547-934F-478E-B6A0-A6A71511584B}" type="pres">
      <dgm:prSet presAssocID="{28D96071-DB9C-469F-9587-FAAE7F420C55}" presName="sibTrans" presStyleCnt="0"/>
      <dgm:spPr/>
    </dgm:pt>
    <dgm:pt modelId="{791B0B13-B801-42FC-8747-97A99C9149E6}" type="pres">
      <dgm:prSet presAssocID="{7F362966-0016-4109-99E1-DED45D384976}" presName="compNode" presStyleCnt="0"/>
      <dgm:spPr/>
    </dgm:pt>
    <dgm:pt modelId="{1D537650-D3FB-40EE-A6B8-BD33C0D4C2F9}" type="pres">
      <dgm:prSet presAssocID="{7F362966-0016-4109-99E1-DED45D384976}" presName="bgRect" presStyleLbl="bgShp" presStyleIdx="3" presStyleCnt="8"/>
      <dgm:spPr/>
    </dgm:pt>
    <dgm:pt modelId="{3A2A8821-C615-4265-A78D-67233C8CBDF9}" type="pres">
      <dgm:prSet presAssocID="{7F362966-0016-4109-99E1-DED45D384976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23ADA288-1F22-46FE-AEF8-9B9F4368E5DF}" type="pres">
      <dgm:prSet presAssocID="{7F362966-0016-4109-99E1-DED45D384976}" presName="spaceRect" presStyleCnt="0"/>
      <dgm:spPr/>
    </dgm:pt>
    <dgm:pt modelId="{C6034729-9A72-4D2A-9169-8E52EDBB7695}" type="pres">
      <dgm:prSet presAssocID="{7F362966-0016-4109-99E1-DED45D384976}" presName="parTx" presStyleLbl="revTx" presStyleIdx="3" presStyleCnt="8">
        <dgm:presLayoutVars>
          <dgm:chMax val="0"/>
          <dgm:chPref val="0"/>
        </dgm:presLayoutVars>
      </dgm:prSet>
      <dgm:spPr/>
    </dgm:pt>
    <dgm:pt modelId="{3805697D-FB8F-487C-976D-96029F3FE381}" type="pres">
      <dgm:prSet presAssocID="{F941E204-1271-4BB1-8EE1-71B146985BA1}" presName="sibTrans" presStyleCnt="0"/>
      <dgm:spPr/>
    </dgm:pt>
    <dgm:pt modelId="{04919A7F-92EA-4C9C-88A3-F23B6FECD905}" type="pres">
      <dgm:prSet presAssocID="{1D3B7FBE-3282-4E3A-BD08-948578922AB1}" presName="compNode" presStyleCnt="0"/>
      <dgm:spPr/>
    </dgm:pt>
    <dgm:pt modelId="{F51DCF88-09AF-4B43-8278-1751F338BF9F}" type="pres">
      <dgm:prSet presAssocID="{1D3B7FBE-3282-4E3A-BD08-948578922AB1}" presName="bgRect" presStyleLbl="bgShp" presStyleIdx="4" presStyleCnt="8"/>
      <dgm:spPr/>
    </dgm:pt>
    <dgm:pt modelId="{725BFC34-0C92-449B-BCD9-9C0421617511}" type="pres">
      <dgm:prSet presAssocID="{1D3B7FBE-3282-4E3A-BD08-948578922AB1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4CFED9A9-76C1-4033-8D2A-7A0686369A3D}" type="pres">
      <dgm:prSet presAssocID="{1D3B7FBE-3282-4E3A-BD08-948578922AB1}" presName="spaceRect" presStyleCnt="0"/>
      <dgm:spPr/>
    </dgm:pt>
    <dgm:pt modelId="{3A78BF78-988E-4738-94C7-600EA48B1B7E}" type="pres">
      <dgm:prSet presAssocID="{1D3B7FBE-3282-4E3A-BD08-948578922AB1}" presName="parTx" presStyleLbl="revTx" presStyleIdx="4" presStyleCnt="8">
        <dgm:presLayoutVars>
          <dgm:chMax val="0"/>
          <dgm:chPref val="0"/>
        </dgm:presLayoutVars>
      </dgm:prSet>
      <dgm:spPr/>
    </dgm:pt>
    <dgm:pt modelId="{1D38CEF4-30C4-4D4A-B715-E8653857D222}" type="pres">
      <dgm:prSet presAssocID="{E3589EA5-F93F-4A14-B4C2-A12DDB40C917}" presName="sibTrans" presStyleCnt="0"/>
      <dgm:spPr/>
    </dgm:pt>
    <dgm:pt modelId="{6134F404-D951-4F58-8C0A-0F4941C63874}" type="pres">
      <dgm:prSet presAssocID="{D68B3035-F8A7-4147-B79D-5D6B45876320}" presName="compNode" presStyleCnt="0"/>
      <dgm:spPr/>
    </dgm:pt>
    <dgm:pt modelId="{C1C45CB6-564E-41C1-8253-1D758C13F076}" type="pres">
      <dgm:prSet presAssocID="{D68B3035-F8A7-4147-B79D-5D6B45876320}" presName="bgRect" presStyleLbl="bgShp" presStyleIdx="5" presStyleCnt="8"/>
      <dgm:spPr/>
    </dgm:pt>
    <dgm:pt modelId="{CAE8D048-F944-4C12-A202-2D384DF76512}" type="pres">
      <dgm:prSet presAssocID="{D68B3035-F8A7-4147-B79D-5D6B45876320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gloo"/>
        </a:ext>
      </dgm:extLst>
    </dgm:pt>
    <dgm:pt modelId="{4B6E0FA3-8E4C-4C45-948E-C6B97B8A8C66}" type="pres">
      <dgm:prSet presAssocID="{D68B3035-F8A7-4147-B79D-5D6B45876320}" presName="spaceRect" presStyleCnt="0"/>
      <dgm:spPr/>
    </dgm:pt>
    <dgm:pt modelId="{97842007-8A74-4FC9-ACA9-BC0CC9C93BA4}" type="pres">
      <dgm:prSet presAssocID="{D68B3035-F8A7-4147-B79D-5D6B45876320}" presName="parTx" presStyleLbl="revTx" presStyleIdx="5" presStyleCnt="8">
        <dgm:presLayoutVars>
          <dgm:chMax val="0"/>
          <dgm:chPref val="0"/>
        </dgm:presLayoutVars>
      </dgm:prSet>
      <dgm:spPr/>
    </dgm:pt>
    <dgm:pt modelId="{19F49D24-F260-4BE2-80C4-579BA66B6570}" type="pres">
      <dgm:prSet presAssocID="{E8F458BA-2CFF-489B-A5AB-BB361D2D3BB8}" presName="sibTrans" presStyleCnt="0"/>
      <dgm:spPr/>
    </dgm:pt>
    <dgm:pt modelId="{299C06C9-AE90-46E1-AA18-3EDEE2C32AAA}" type="pres">
      <dgm:prSet presAssocID="{93D1B8D0-F184-4AD2-AA5E-6053F26DCBDA}" presName="compNode" presStyleCnt="0"/>
      <dgm:spPr/>
    </dgm:pt>
    <dgm:pt modelId="{B9D5E37C-44FF-4A25-B5BA-B7A1EDEC03A2}" type="pres">
      <dgm:prSet presAssocID="{93D1B8D0-F184-4AD2-AA5E-6053F26DCBDA}" presName="bgRect" presStyleLbl="bgShp" presStyleIdx="6" presStyleCnt="8"/>
      <dgm:spPr/>
    </dgm:pt>
    <dgm:pt modelId="{5D3DDD26-B4B8-40E8-AB01-0E3A51F22A28}" type="pres">
      <dgm:prSet presAssocID="{93D1B8D0-F184-4AD2-AA5E-6053F26DCBDA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0E0964D-71FB-4620-BA89-FB522B16A5A2}" type="pres">
      <dgm:prSet presAssocID="{93D1B8D0-F184-4AD2-AA5E-6053F26DCBDA}" presName="spaceRect" presStyleCnt="0"/>
      <dgm:spPr/>
    </dgm:pt>
    <dgm:pt modelId="{5DD18A34-E041-409A-BD89-4A38A97A8DE4}" type="pres">
      <dgm:prSet presAssocID="{93D1B8D0-F184-4AD2-AA5E-6053F26DCBDA}" presName="parTx" presStyleLbl="revTx" presStyleIdx="6" presStyleCnt="8">
        <dgm:presLayoutVars>
          <dgm:chMax val="0"/>
          <dgm:chPref val="0"/>
        </dgm:presLayoutVars>
      </dgm:prSet>
      <dgm:spPr/>
    </dgm:pt>
    <dgm:pt modelId="{BBF548E3-579F-4F8B-9C70-824625E93AE6}" type="pres">
      <dgm:prSet presAssocID="{10B4BFA4-3D5D-48E3-9A16-16BDBC7B03DE}" presName="sibTrans" presStyleCnt="0"/>
      <dgm:spPr/>
    </dgm:pt>
    <dgm:pt modelId="{51A2D5A1-BB27-468C-90BD-463CB8523E9A}" type="pres">
      <dgm:prSet presAssocID="{E9740A80-2163-4F1B-9F9D-12C03DE61415}" presName="compNode" presStyleCnt="0"/>
      <dgm:spPr/>
    </dgm:pt>
    <dgm:pt modelId="{92CEB9E9-738A-44BE-B116-A7238E9654C3}" type="pres">
      <dgm:prSet presAssocID="{E9740A80-2163-4F1B-9F9D-12C03DE61415}" presName="bgRect" presStyleLbl="bgShp" presStyleIdx="7" presStyleCnt="8"/>
      <dgm:spPr/>
    </dgm:pt>
    <dgm:pt modelId="{A18DDA23-0A13-47BB-8B76-051F7A252BDE}" type="pres">
      <dgm:prSet presAssocID="{E9740A80-2163-4F1B-9F9D-12C03DE61415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4243C275-E330-4B9F-B88D-F58B13A232CD}" type="pres">
      <dgm:prSet presAssocID="{E9740A80-2163-4F1B-9F9D-12C03DE61415}" presName="spaceRect" presStyleCnt="0"/>
      <dgm:spPr/>
    </dgm:pt>
    <dgm:pt modelId="{FBB9952F-4E3B-409E-A588-44F6BFD5D872}" type="pres">
      <dgm:prSet presAssocID="{E9740A80-2163-4F1B-9F9D-12C03DE61415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8D8ECF05-D40E-4215-88A9-92D665ABDDB5}" type="presOf" srcId="{B7104011-60DB-4DD5-A360-D4BB0670D41E}" destId="{FED84777-0FDA-400F-A4C5-B904D0625DC7}" srcOrd="0" destOrd="0" presId="urn:microsoft.com/office/officeart/2018/2/layout/IconVerticalSolidList"/>
    <dgm:cxn modelId="{1AB49F13-7E8F-454A-AD77-62F388133921}" srcId="{608DC1AD-16C4-4EE9-A2F4-53B0C9881A42}" destId="{E9740A80-2163-4F1B-9F9D-12C03DE61415}" srcOrd="7" destOrd="0" parTransId="{FA6F3089-197F-48A4-9C5F-9F0D0E3BE1ED}" sibTransId="{85C64DBE-93D7-4E67-8AD3-668A18A387AD}"/>
    <dgm:cxn modelId="{31F2B73B-4057-49E9-BCA3-BCDC8C759909}" type="presOf" srcId="{7F362966-0016-4109-99E1-DED45D384976}" destId="{C6034729-9A72-4D2A-9169-8E52EDBB7695}" srcOrd="0" destOrd="0" presId="urn:microsoft.com/office/officeart/2018/2/layout/IconVerticalSolidList"/>
    <dgm:cxn modelId="{B23F183E-5D79-46AB-9999-2DB89F1694A6}" srcId="{608DC1AD-16C4-4EE9-A2F4-53B0C9881A42}" destId="{B7104011-60DB-4DD5-A360-D4BB0670D41E}" srcOrd="0" destOrd="0" parTransId="{8352753A-4977-46E0-8ED7-3DB23F9F2675}" sibTransId="{7F7B2098-0810-4AA4-A491-EF87CF83DB59}"/>
    <dgm:cxn modelId="{657D3553-1C67-49E9-AA57-97D6F15B17FD}" srcId="{608DC1AD-16C4-4EE9-A2F4-53B0C9881A42}" destId="{D68B3035-F8A7-4147-B79D-5D6B45876320}" srcOrd="5" destOrd="0" parTransId="{2B5B29BF-D006-4C7B-8E0C-5EB127D0CC5A}" sibTransId="{E8F458BA-2CFF-489B-A5AB-BB361D2D3BB8}"/>
    <dgm:cxn modelId="{64C28F56-DB12-4562-90CA-F41FCDEF0D21}" srcId="{608DC1AD-16C4-4EE9-A2F4-53B0C9881A42}" destId="{7064847D-499A-4777-9C57-D78AC5ED7F28}" srcOrd="2" destOrd="0" parTransId="{4445EF92-D2E7-48F0-BD42-C264A4C34452}" sibTransId="{28D96071-DB9C-469F-9587-FAAE7F420C55}"/>
    <dgm:cxn modelId="{7F210D78-A623-440B-9D4A-B3F41B8A3353}" srcId="{608DC1AD-16C4-4EE9-A2F4-53B0C9881A42}" destId="{1D3B7FBE-3282-4E3A-BD08-948578922AB1}" srcOrd="4" destOrd="0" parTransId="{5C55743C-FABE-4C12-8FC0-1F89B55B4C06}" sibTransId="{E3589EA5-F93F-4A14-B4C2-A12DDB40C917}"/>
    <dgm:cxn modelId="{EEE0EF7C-0672-4663-91E0-1B6F388C298C}" type="presOf" srcId="{D68B3035-F8A7-4147-B79D-5D6B45876320}" destId="{97842007-8A74-4FC9-ACA9-BC0CC9C93BA4}" srcOrd="0" destOrd="0" presId="urn:microsoft.com/office/officeart/2018/2/layout/IconVerticalSolidList"/>
    <dgm:cxn modelId="{638C6E8B-CE24-41FB-A68E-6AC7D9BF3B75}" type="presOf" srcId="{93D1B8D0-F184-4AD2-AA5E-6053F26DCBDA}" destId="{5DD18A34-E041-409A-BD89-4A38A97A8DE4}" srcOrd="0" destOrd="0" presId="urn:microsoft.com/office/officeart/2018/2/layout/IconVerticalSolidList"/>
    <dgm:cxn modelId="{92A67DA6-5164-4276-867D-FCF63267D61B}" srcId="{608DC1AD-16C4-4EE9-A2F4-53B0C9881A42}" destId="{93D1B8D0-F184-4AD2-AA5E-6053F26DCBDA}" srcOrd="6" destOrd="0" parTransId="{B0456B8F-717B-47B1-A72F-EC78414442DB}" sibTransId="{10B4BFA4-3D5D-48E3-9A16-16BDBC7B03DE}"/>
    <dgm:cxn modelId="{96E247BD-8A41-48A8-9F41-1F0075023B10}" srcId="{608DC1AD-16C4-4EE9-A2F4-53B0C9881A42}" destId="{736DD6E2-CECA-4A15-A545-313FAFF8303B}" srcOrd="1" destOrd="0" parTransId="{455AAC92-2586-42CE-8CB3-3B8A8C41F5E3}" sibTransId="{CFEEA365-DAFF-4327-954E-9E2616592F1F}"/>
    <dgm:cxn modelId="{AA0494C0-5B81-411B-9470-9B1BC02641B3}" type="presOf" srcId="{1D3B7FBE-3282-4E3A-BD08-948578922AB1}" destId="{3A78BF78-988E-4738-94C7-600EA48B1B7E}" srcOrd="0" destOrd="0" presId="urn:microsoft.com/office/officeart/2018/2/layout/IconVerticalSolidList"/>
    <dgm:cxn modelId="{F16F5AC8-49FC-492F-8EED-B4119627C312}" type="presOf" srcId="{E9740A80-2163-4F1B-9F9D-12C03DE61415}" destId="{FBB9952F-4E3B-409E-A588-44F6BFD5D872}" srcOrd="0" destOrd="0" presId="urn:microsoft.com/office/officeart/2018/2/layout/IconVerticalSolidList"/>
    <dgm:cxn modelId="{669C81D5-C901-489F-A0DA-3F953B8D0677}" srcId="{608DC1AD-16C4-4EE9-A2F4-53B0C9881A42}" destId="{7F362966-0016-4109-99E1-DED45D384976}" srcOrd="3" destOrd="0" parTransId="{229AD093-04EF-4F1F-A2B4-D42082639ABB}" sibTransId="{F941E204-1271-4BB1-8EE1-71B146985BA1}"/>
    <dgm:cxn modelId="{215D42E4-92D9-4D7C-8DBE-E4BE4FC38C2A}" type="presOf" srcId="{7064847D-499A-4777-9C57-D78AC5ED7F28}" destId="{F5DD88BA-975D-4484-AFCF-B40E0D8F2083}" srcOrd="0" destOrd="0" presId="urn:microsoft.com/office/officeart/2018/2/layout/IconVerticalSolidList"/>
    <dgm:cxn modelId="{BC0427EB-2D82-4CAA-9A89-32CD57F673F3}" type="presOf" srcId="{736DD6E2-CECA-4A15-A545-313FAFF8303B}" destId="{00375877-9FF6-470E-BD18-4DECA9BA8EAA}" srcOrd="0" destOrd="0" presId="urn:microsoft.com/office/officeart/2018/2/layout/IconVerticalSolidList"/>
    <dgm:cxn modelId="{981B8CED-BF7B-4F17-870F-042288A8E324}" type="presOf" srcId="{608DC1AD-16C4-4EE9-A2F4-53B0C9881A42}" destId="{B62767E7-32C9-4F9B-92A6-A3CB20932A18}" srcOrd="0" destOrd="0" presId="urn:microsoft.com/office/officeart/2018/2/layout/IconVerticalSolidList"/>
    <dgm:cxn modelId="{0969ABBD-225D-4879-8AAF-6F1B3BCF924D}" type="presParOf" srcId="{B62767E7-32C9-4F9B-92A6-A3CB20932A18}" destId="{689BE578-557B-4271-938B-1A3FD0613224}" srcOrd="0" destOrd="0" presId="urn:microsoft.com/office/officeart/2018/2/layout/IconVerticalSolidList"/>
    <dgm:cxn modelId="{E329450A-D501-4E02-A185-FD28A02373D0}" type="presParOf" srcId="{689BE578-557B-4271-938B-1A3FD0613224}" destId="{7E86CF13-4919-46CA-B20F-EB430C1115A1}" srcOrd="0" destOrd="0" presId="urn:microsoft.com/office/officeart/2018/2/layout/IconVerticalSolidList"/>
    <dgm:cxn modelId="{53560F1D-7B67-4C51-A914-B8C87DA482DF}" type="presParOf" srcId="{689BE578-557B-4271-938B-1A3FD0613224}" destId="{16F2FAB8-D216-46AF-BC30-B4CE4B744F63}" srcOrd="1" destOrd="0" presId="urn:microsoft.com/office/officeart/2018/2/layout/IconVerticalSolidList"/>
    <dgm:cxn modelId="{F8132908-3E41-4FFF-9C81-49A5922E322C}" type="presParOf" srcId="{689BE578-557B-4271-938B-1A3FD0613224}" destId="{0B28B0AE-9469-4515-BD91-A3EAD6C59649}" srcOrd="2" destOrd="0" presId="urn:microsoft.com/office/officeart/2018/2/layout/IconVerticalSolidList"/>
    <dgm:cxn modelId="{3893CF80-CB41-47EA-90EA-DCB72B31DC31}" type="presParOf" srcId="{689BE578-557B-4271-938B-1A3FD0613224}" destId="{FED84777-0FDA-400F-A4C5-B904D0625DC7}" srcOrd="3" destOrd="0" presId="urn:microsoft.com/office/officeart/2018/2/layout/IconVerticalSolidList"/>
    <dgm:cxn modelId="{819E4F12-CE7B-4DCF-83D0-C529E66641DD}" type="presParOf" srcId="{B62767E7-32C9-4F9B-92A6-A3CB20932A18}" destId="{8472CF64-1148-4AB0-B50D-210883672304}" srcOrd="1" destOrd="0" presId="urn:microsoft.com/office/officeart/2018/2/layout/IconVerticalSolidList"/>
    <dgm:cxn modelId="{1827D232-E2E6-44A1-B5D7-8CD6FBF76AF8}" type="presParOf" srcId="{B62767E7-32C9-4F9B-92A6-A3CB20932A18}" destId="{A7001CB8-2428-42C1-A9A3-F0615C699D38}" srcOrd="2" destOrd="0" presId="urn:microsoft.com/office/officeart/2018/2/layout/IconVerticalSolidList"/>
    <dgm:cxn modelId="{1D1AA6B1-1111-4EF4-8BD3-4FFAFC549DD9}" type="presParOf" srcId="{A7001CB8-2428-42C1-A9A3-F0615C699D38}" destId="{072D8F71-1445-4001-AA0A-8A2B6518E316}" srcOrd="0" destOrd="0" presId="urn:microsoft.com/office/officeart/2018/2/layout/IconVerticalSolidList"/>
    <dgm:cxn modelId="{34238799-E98E-4497-B54A-84FE62C8CCB0}" type="presParOf" srcId="{A7001CB8-2428-42C1-A9A3-F0615C699D38}" destId="{2CE6F1FC-8E7B-4216-B4C7-FCB6EA830CA6}" srcOrd="1" destOrd="0" presId="urn:microsoft.com/office/officeart/2018/2/layout/IconVerticalSolidList"/>
    <dgm:cxn modelId="{28399B06-DD20-4003-BC9F-09880D665C06}" type="presParOf" srcId="{A7001CB8-2428-42C1-A9A3-F0615C699D38}" destId="{8EED4414-8DAC-436B-93EF-AE274BCCA799}" srcOrd="2" destOrd="0" presId="urn:microsoft.com/office/officeart/2018/2/layout/IconVerticalSolidList"/>
    <dgm:cxn modelId="{EEB6988F-5328-4366-A947-E7D7EF8572F3}" type="presParOf" srcId="{A7001CB8-2428-42C1-A9A3-F0615C699D38}" destId="{00375877-9FF6-470E-BD18-4DECA9BA8EAA}" srcOrd="3" destOrd="0" presId="urn:microsoft.com/office/officeart/2018/2/layout/IconVerticalSolidList"/>
    <dgm:cxn modelId="{E214FB64-47E5-43C3-A7BB-985C7290E46F}" type="presParOf" srcId="{B62767E7-32C9-4F9B-92A6-A3CB20932A18}" destId="{C3D0C104-CBC7-4B08-AAEB-31ED12BDE2AA}" srcOrd="3" destOrd="0" presId="urn:microsoft.com/office/officeart/2018/2/layout/IconVerticalSolidList"/>
    <dgm:cxn modelId="{E05A94F6-5432-409E-996E-4C7DC4C89F6E}" type="presParOf" srcId="{B62767E7-32C9-4F9B-92A6-A3CB20932A18}" destId="{42116FA4-B786-4AF0-BF2E-55A13D8088B7}" srcOrd="4" destOrd="0" presId="urn:microsoft.com/office/officeart/2018/2/layout/IconVerticalSolidList"/>
    <dgm:cxn modelId="{5062399E-73BF-4F59-80E0-08A9EABA48F8}" type="presParOf" srcId="{42116FA4-B786-4AF0-BF2E-55A13D8088B7}" destId="{916CE954-FE5C-443E-BC88-8D418F2B62D2}" srcOrd="0" destOrd="0" presId="urn:microsoft.com/office/officeart/2018/2/layout/IconVerticalSolidList"/>
    <dgm:cxn modelId="{67DF977A-BA0B-49F8-866B-98E73A8FA2CE}" type="presParOf" srcId="{42116FA4-B786-4AF0-BF2E-55A13D8088B7}" destId="{B0D02708-A457-4527-AB99-88BB3CE4C97F}" srcOrd="1" destOrd="0" presId="urn:microsoft.com/office/officeart/2018/2/layout/IconVerticalSolidList"/>
    <dgm:cxn modelId="{25BC751E-FD24-44A7-BFE7-3A284333372A}" type="presParOf" srcId="{42116FA4-B786-4AF0-BF2E-55A13D8088B7}" destId="{16BE7BC9-354F-4A75-A17A-4FEBE818E446}" srcOrd="2" destOrd="0" presId="urn:microsoft.com/office/officeart/2018/2/layout/IconVerticalSolidList"/>
    <dgm:cxn modelId="{0554F9DA-BB95-457D-90E6-5B5315921DE0}" type="presParOf" srcId="{42116FA4-B786-4AF0-BF2E-55A13D8088B7}" destId="{F5DD88BA-975D-4484-AFCF-B40E0D8F2083}" srcOrd="3" destOrd="0" presId="urn:microsoft.com/office/officeart/2018/2/layout/IconVerticalSolidList"/>
    <dgm:cxn modelId="{164729C4-9CB2-4356-A113-B86944E4D2F8}" type="presParOf" srcId="{B62767E7-32C9-4F9B-92A6-A3CB20932A18}" destId="{C8049547-934F-478E-B6A0-A6A71511584B}" srcOrd="5" destOrd="0" presId="urn:microsoft.com/office/officeart/2018/2/layout/IconVerticalSolidList"/>
    <dgm:cxn modelId="{69FE35C0-210F-4C17-8C51-A82532CA9708}" type="presParOf" srcId="{B62767E7-32C9-4F9B-92A6-A3CB20932A18}" destId="{791B0B13-B801-42FC-8747-97A99C9149E6}" srcOrd="6" destOrd="0" presId="urn:microsoft.com/office/officeart/2018/2/layout/IconVerticalSolidList"/>
    <dgm:cxn modelId="{4EAA7CE3-D28D-40A3-9D0A-8634534B1D89}" type="presParOf" srcId="{791B0B13-B801-42FC-8747-97A99C9149E6}" destId="{1D537650-D3FB-40EE-A6B8-BD33C0D4C2F9}" srcOrd="0" destOrd="0" presId="urn:microsoft.com/office/officeart/2018/2/layout/IconVerticalSolidList"/>
    <dgm:cxn modelId="{5E713515-06CA-4FCA-9970-41ADFF144BEA}" type="presParOf" srcId="{791B0B13-B801-42FC-8747-97A99C9149E6}" destId="{3A2A8821-C615-4265-A78D-67233C8CBDF9}" srcOrd="1" destOrd="0" presId="urn:microsoft.com/office/officeart/2018/2/layout/IconVerticalSolidList"/>
    <dgm:cxn modelId="{5FCF059E-3949-4BD1-AE3D-4BE6D34FF067}" type="presParOf" srcId="{791B0B13-B801-42FC-8747-97A99C9149E6}" destId="{23ADA288-1F22-46FE-AEF8-9B9F4368E5DF}" srcOrd="2" destOrd="0" presId="urn:microsoft.com/office/officeart/2018/2/layout/IconVerticalSolidList"/>
    <dgm:cxn modelId="{16ABF9A0-B32E-4E21-B4AB-76AEEB068C27}" type="presParOf" srcId="{791B0B13-B801-42FC-8747-97A99C9149E6}" destId="{C6034729-9A72-4D2A-9169-8E52EDBB7695}" srcOrd="3" destOrd="0" presId="urn:microsoft.com/office/officeart/2018/2/layout/IconVerticalSolidList"/>
    <dgm:cxn modelId="{2DF816FD-DAB6-4657-8801-BC116ADED3F4}" type="presParOf" srcId="{B62767E7-32C9-4F9B-92A6-A3CB20932A18}" destId="{3805697D-FB8F-487C-976D-96029F3FE381}" srcOrd="7" destOrd="0" presId="urn:microsoft.com/office/officeart/2018/2/layout/IconVerticalSolidList"/>
    <dgm:cxn modelId="{5CE341A0-B6FF-4521-B699-5DF4ECE65A07}" type="presParOf" srcId="{B62767E7-32C9-4F9B-92A6-A3CB20932A18}" destId="{04919A7F-92EA-4C9C-88A3-F23B6FECD905}" srcOrd="8" destOrd="0" presId="urn:microsoft.com/office/officeart/2018/2/layout/IconVerticalSolidList"/>
    <dgm:cxn modelId="{EE7CF6E1-973E-437D-940A-B0AA7A574560}" type="presParOf" srcId="{04919A7F-92EA-4C9C-88A3-F23B6FECD905}" destId="{F51DCF88-09AF-4B43-8278-1751F338BF9F}" srcOrd="0" destOrd="0" presId="urn:microsoft.com/office/officeart/2018/2/layout/IconVerticalSolidList"/>
    <dgm:cxn modelId="{505C07CD-352C-4B8B-84A2-315F84A73084}" type="presParOf" srcId="{04919A7F-92EA-4C9C-88A3-F23B6FECD905}" destId="{725BFC34-0C92-449B-BCD9-9C0421617511}" srcOrd="1" destOrd="0" presId="urn:microsoft.com/office/officeart/2018/2/layout/IconVerticalSolidList"/>
    <dgm:cxn modelId="{FCD50D84-4D18-45A5-94B4-13AC6EC720E1}" type="presParOf" srcId="{04919A7F-92EA-4C9C-88A3-F23B6FECD905}" destId="{4CFED9A9-76C1-4033-8D2A-7A0686369A3D}" srcOrd="2" destOrd="0" presId="urn:microsoft.com/office/officeart/2018/2/layout/IconVerticalSolidList"/>
    <dgm:cxn modelId="{615F25FF-2B39-424E-A8F5-C44CF4B01A89}" type="presParOf" srcId="{04919A7F-92EA-4C9C-88A3-F23B6FECD905}" destId="{3A78BF78-988E-4738-94C7-600EA48B1B7E}" srcOrd="3" destOrd="0" presId="urn:microsoft.com/office/officeart/2018/2/layout/IconVerticalSolidList"/>
    <dgm:cxn modelId="{599E9960-D796-4974-B2C7-4C12B5C36ADF}" type="presParOf" srcId="{B62767E7-32C9-4F9B-92A6-A3CB20932A18}" destId="{1D38CEF4-30C4-4D4A-B715-E8653857D222}" srcOrd="9" destOrd="0" presId="urn:microsoft.com/office/officeart/2018/2/layout/IconVerticalSolidList"/>
    <dgm:cxn modelId="{A443867C-E9CE-4C6D-88FE-3DA4977BAB6B}" type="presParOf" srcId="{B62767E7-32C9-4F9B-92A6-A3CB20932A18}" destId="{6134F404-D951-4F58-8C0A-0F4941C63874}" srcOrd="10" destOrd="0" presId="urn:microsoft.com/office/officeart/2018/2/layout/IconVerticalSolidList"/>
    <dgm:cxn modelId="{112238AA-BE58-41A3-80F7-3DB8C83BBF30}" type="presParOf" srcId="{6134F404-D951-4F58-8C0A-0F4941C63874}" destId="{C1C45CB6-564E-41C1-8253-1D758C13F076}" srcOrd="0" destOrd="0" presId="urn:microsoft.com/office/officeart/2018/2/layout/IconVerticalSolidList"/>
    <dgm:cxn modelId="{5821F72D-B377-4659-9FA1-08F015B889C0}" type="presParOf" srcId="{6134F404-D951-4F58-8C0A-0F4941C63874}" destId="{CAE8D048-F944-4C12-A202-2D384DF76512}" srcOrd="1" destOrd="0" presId="urn:microsoft.com/office/officeart/2018/2/layout/IconVerticalSolidList"/>
    <dgm:cxn modelId="{E693D25D-BC20-4CD9-B3B9-0D4C45D60082}" type="presParOf" srcId="{6134F404-D951-4F58-8C0A-0F4941C63874}" destId="{4B6E0FA3-8E4C-4C45-948E-C6B97B8A8C66}" srcOrd="2" destOrd="0" presId="urn:microsoft.com/office/officeart/2018/2/layout/IconVerticalSolidList"/>
    <dgm:cxn modelId="{7FCB2B97-8210-4596-A68F-EBBB7496E84E}" type="presParOf" srcId="{6134F404-D951-4F58-8C0A-0F4941C63874}" destId="{97842007-8A74-4FC9-ACA9-BC0CC9C93BA4}" srcOrd="3" destOrd="0" presId="urn:microsoft.com/office/officeart/2018/2/layout/IconVerticalSolidList"/>
    <dgm:cxn modelId="{908F1EEF-D540-4BCE-A74E-BBCD937E96AD}" type="presParOf" srcId="{B62767E7-32C9-4F9B-92A6-A3CB20932A18}" destId="{19F49D24-F260-4BE2-80C4-579BA66B6570}" srcOrd="11" destOrd="0" presId="urn:microsoft.com/office/officeart/2018/2/layout/IconVerticalSolidList"/>
    <dgm:cxn modelId="{29A491C8-BE25-4446-B837-199A31C3370D}" type="presParOf" srcId="{B62767E7-32C9-4F9B-92A6-A3CB20932A18}" destId="{299C06C9-AE90-46E1-AA18-3EDEE2C32AAA}" srcOrd="12" destOrd="0" presId="urn:microsoft.com/office/officeart/2018/2/layout/IconVerticalSolidList"/>
    <dgm:cxn modelId="{EE23CBB8-078B-43E9-B49E-9730CFA38BA4}" type="presParOf" srcId="{299C06C9-AE90-46E1-AA18-3EDEE2C32AAA}" destId="{B9D5E37C-44FF-4A25-B5BA-B7A1EDEC03A2}" srcOrd="0" destOrd="0" presId="urn:microsoft.com/office/officeart/2018/2/layout/IconVerticalSolidList"/>
    <dgm:cxn modelId="{AAED80AA-1F65-42A7-BD2B-C65A7125B5ED}" type="presParOf" srcId="{299C06C9-AE90-46E1-AA18-3EDEE2C32AAA}" destId="{5D3DDD26-B4B8-40E8-AB01-0E3A51F22A28}" srcOrd="1" destOrd="0" presId="urn:microsoft.com/office/officeart/2018/2/layout/IconVerticalSolidList"/>
    <dgm:cxn modelId="{79E2321C-3D96-4EF5-BDA9-E205D99DCFC7}" type="presParOf" srcId="{299C06C9-AE90-46E1-AA18-3EDEE2C32AAA}" destId="{90E0964D-71FB-4620-BA89-FB522B16A5A2}" srcOrd="2" destOrd="0" presId="urn:microsoft.com/office/officeart/2018/2/layout/IconVerticalSolidList"/>
    <dgm:cxn modelId="{8FA3E61D-CD08-4388-8733-68AC3EB9EEDA}" type="presParOf" srcId="{299C06C9-AE90-46E1-AA18-3EDEE2C32AAA}" destId="{5DD18A34-E041-409A-BD89-4A38A97A8DE4}" srcOrd="3" destOrd="0" presId="urn:microsoft.com/office/officeart/2018/2/layout/IconVerticalSolidList"/>
    <dgm:cxn modelId="{334EEC16-E622-45D0-B101-0C5C7BAB1175}" type="presParOf" srcId="{B62767E7-32C9-4F9B-92A6-A3CB20932A18}" destId="{BBF548E3-579F-4F8B-9C70-824625E93AE6}" srcOrd="13" destOrd="0" presId="urn:microsoft.com/office/officeart/2018/2/layout/IconVerticalSolidList"/>
    <dgm:cxn modelId="{327603BD-3A90-40AF-9C60-ED6A87292E35}" type="presParOf" srcId="{B62767E7-32C9-4F9B-92A6-A3CB20932A18}" destId="{51A2D5A1-BB27-468C-90BD-463CB8523E9A}" srcOrd="14" destOrd="0" presId="urn:microsoft.com/office/officeart/2018/2/layout/IconVerticalSolidList"/>
    <dgm:cxn modelId="{496E9935-E69D-4A7E-BBE7-8BDB2EAC87BC}" type="presParOf" srcId="{51A2D5A1-BB27-468C-90BD-463CB8523E9A}" destId="{92CEB9E9-738A-44BE-B116-A7238E9654C3}" srcOrd="0" destOrd="0" presId="urn:microsoft.com/office/officeart/2018/2/layout/IconVerticalSolidList"/>
    <dgm:cxn modelId="{B833943C-B3A6-438C-B5C2-ECA87C42CB96}" type="presParOf" srcId="{51A2D5A1-BB27-468C-90BD-463CB8523E9A}" destId="{A18DDA23-0A13-47BB-8B76-051F7A252BDE}" srcOrd="1" destOrd="0" presId="urn:microsoft.com/office/officeart/2018/2/layout/IconVerticalSolidList"/>
    <dgm:cxn modelId="{25BBEB32-D5A5-47DA-B7A8-0C90151D2B9A}" type="presParOf" srcId="{51A2D5A1-BB27-468C-90BD-463CB8523E9A}" destId="{4243C275-E330-4B9F-B88D-F58B13A232CD}" srcOrd="2" destOrd="0" presId="urn:microsoft.com/office/officeart/2018/2/layout/IconVerticalSolidList"/>
    <dgm:cxn modelId="{D17C0733-FFF2-4E2C-87C9-94FBF5554715}" type="presParOf" srcId="{51A2D5A1-BB27-468C-90BD-463CB8523E9A}" destId="{FBB9952F-4E3B-409E-A588-44F6BFD5D87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86CF13-4919-46CA-B20F-EB430C1115A1}">
      <dsp:nvSpPr>
        <dsp:cNvPr id="0" name=""/>
        <dsp:cNvSpPr/>
      </dsp:nvSpPr>
      <dsp:spPr>
        <a:xfrm>
          <a:off x="0" y="718"/>
          <a:ext cx="48852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F2FAB8-D216-46AF-BC30-B4CE4B744F63}">
      <dsp:nvSpPr>
        <dsp:cNvPr id="0" name=""/>
        <dsp:cNvSpPr/>
      </dsp:nvSpPr>
      <dsp:spPr>
        <a:xfrm>
          <a:off x="182554" y="136502"/>
          <a:ext cx="331917" cy="3319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84777-0FDA-400F-A4C5-B904D0625DC7}">
      <dsp:nvSpPr>
        <dsp:cNvPr id="0" name=""/>
        <dsp:cNvSpPr/>
      </dsp:nvSpPr>
      <dsp:spPr>
        <a:xfrm>
          <a:off x="697026" y="718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Motivation</a:t>
          </a:r>
        </a:p>
      </dsp:txBody>
      <dsp:txXfrm>
        <a:off x="697026" y="718"/>
        <a:ext cx="4188176" cy="603486"/>
      </dsp:txXfrm>
    </dsp:sp>
    <dsp:sp modelId="{072D8F71-1445-4001-AA0A-8A2B6518E316}">
      <dsp:nvSpPr>
        <dsp:cNvPr id="0" name=""/>
        <dsp:cNvSpPr/>
      </dsp:nvSpPr>
      <dsp:spPr>
        <a:xfrm>
          <a:off x="0" y="755076"/>
          <a:ext cx="48852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6F1FC-8E7B-4216-B4C7-FCB6EA830CA6}">
      <dsp:nvSpPr>
        <dsp:cNvPr id="0" name=""/>
        <dsp:cNvSpPr/>
      </dsp:nvSpPr>
      <dsp:spPr>
        <a:xfrm>
          <a:off x="182554" y="890860"/>
          <a:ext cx="331917" cy="3319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375877-9FF6-470E-BD18-4DECA9BA8EAA}">
      <dsp:nvSpPr>
        <dsp:cNvPr id="0" name=""/>
        <dsp:cNvSpPr/>
      </dsp:nvSpPr>
      <dsp:spPr>
        <a:xfrm>
          <a:off x="697026" y="755076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Objective</a:t>
          </a:r>
        </a:p>
      </dsp:txBody>
      <dsp:txXfrm>
        <a:off x="697026" y="755076"/>
        <a:ext cx="4188176" cy="603486"/>
      </dsp:txXfrm>
    </dsp:sp>
    <dsp:sp modelId="{916CE954-FE5C-443E-BC88-8D418F2B62D2}">
      <dsp:nvSpPr>
        <dsp:cNvPr id="0" name=""/>
        <dsp:cNvSpPr/>
      </dsp:nvSpPr>
      <dsp:spPr>
        <a:xfrm>
          <a:off x="0" y="1509433"/>
          <a:ext cx="48852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D02708-A457-4527-AB99-88BB3CE4C97F}">
      <dsp:nvSpPr>
        <dsp:cNvPr id="0" name=""/>
        <dsp:cNvSpPr/>
      </dsp:nvSpPr>
      <dsp:spPr>
        <a:xfrm>
          <a:off x="182554" y="1645217"/>
          <a:ext cx="331917" cy="3319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D88BA-975D-4484-AFCF-B40E0D8F2083}">
      <dsp:nvSpPr>
        <dsp:cNvPr id="0" name=""/>
        <dsp:cNvSpPr/>
      </dsp:nvSpPr>
      <dsp:spPr>
        <a:xfrm>
          <a:off x="697026" y="1509433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User Interface and Interaction</a:t>
          </a:r>
        </a:p>
      </dsp:txBody>
      <dsp:txXfrm>
        <a:off x="697026" y="1509433"/>
        <a:ext cx="4188176" cy="603486"/>
      </dsp:txXfrm>
    </dsp:sp>
    <dsp:sp modelId="{1D537650-D3FB-40EE-A6B8-BD33C0D4C2F9}">
      <dsp:nvSpPr>
        <dsp:cNvPr id="0" name=""/>
        <dsp:cNvSpPr/>
      </dsp:nvSpPr>
      <dsp:spPr>
        <a:xfrm>
          <a:off x="0" y="2263791"/>
          <a:ext cx="48852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2A8821-C615-4265-A78D-67233C8CBDF9}">
      <dsp:nvSpPr>
        <dsp:cNvPr id="0" name=""/>
        <dsp:cNvSpPr/>
      </dsp:nvSpPr>
      <dsp:spPr>
        <a:xfrm>
          <a:off x="182554" y="2399575"/>
          <a:ext cx="331917" cy="3319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34729-9A72-4D2A-9169-8E52EDBB7695}">
      <dsp:nvSpPr>
        <dsp:cNvPr id="0" name=""/>
        <dsp:cNvSpPr/>
      </dsp:nvSpPr>
      <dsp:spPr>
        <a:xfrm>
          <a:off x="697026" y="2263791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Textgenrnn </a:t>
          </a:r>
        </a:p>
      </dsp:txBody>
      <dsp:txXfrm>
        <a:off x="697026" y="2263791"/>
        <a:ext cx="4188176" cy="603486"/>
      </dsp:txXfrm>
    </dsp:sp>
    <dsp:sp modelId="{F51DCF88-09AF-4B43-8278-1751F338BF9F}">
      <dsp:nvSpPr>
        <dsp:cNvPr id="0" name=""/>
        <dsp:cNvSpPr/>
      </dsp:nvSpPr>
      <dsp:spPr>
        <a:xfrm>
          <a:off x="0" y="3018148"/>
          <a:ext cx="48852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BFC34-0C92-449B-BCD9-9C0421617511}">
      <dsp:nvSpPr>
        <dsp:cNvPr id="0" name=""/>
        <dsp:cNvSpPr/>
      </dsp:nvSpPr>
      <dsp:spPr>
        <a:xfrm>
          <a:off x="182554" y="3153933"/>
          <a:ext cx="331917" cy="3319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8BF78-988E-4738-94C7-600EA48B1B7E}">
      <dsp:nvSpPr>
        <dsp:cNvPr id="0" name=""/>
        <dsp:cNvSpPr/>
      </dsp:nvSpPr>
      <dsp:spPr>
        <a:xfrm>
          <a:off x="697026" y="3018148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Textgenrnn (Cont.)</a:t>
          </a:r>
        </a:p>
      </dsp:txBody>
      <dsp:txXfrm>
        <a:off x="697026" y="3018148"/>
        <a:ext cx="4188176" cy="603486"/>
      </dsp:txXfrm>
    </dsp:sp>
    <dsp:sp modelId="{C1C45CB6-564E-41C1-8253-1D758C13F076}">
      <dsp:nvSpPr>
        <dsp:cNvPr id="0" name=""/>
        <dsp:cNvSpPr/>
      </dsp:nvSpPr>
      <dsp:spPr>
        <a:xfrm>
          <a:off x="0" y="3772506"/>
          <a:ext cx="48852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E8D048-F944-4C12-A202-2D384DF76512}">
      <dsp:nvSpPr>
        <dsp:cNvPr id="0" name=""/>
        <dsp:cNvSpPr/>
      </dsp:nvSpPr>
      <dsp:spPr>
        <a:xfrm>
          <a:off x="182554" y="3908290"/>
          <a:ext cx="331917" cy="33191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42007-8A74-4FC9-ACA9-BC0CC9C93BA4}">
      <dsp:nvSpPr>
        <dsp:cNvPr id="0" name=""/>
        <dsp:cNvSpPr/>
      </dsp:nvSpPr>
      <dsp:spPr>
        <a:xfrm>
          <a:off x="697026" y="3772506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Markovify</a:t>
          </a:r>
        </a:p>
      </dsp:txBody>
      <dsp:txXfrm>
        <a:off x="697026" y="3772506"/>
        <a:ext cx="4188176" cy="603486"/>
      </dsp:txXfrm>
    </dsp:sp>
    <dsp:sp modelId="{B9D5E37C-44FF-4A25-B5BA-B7A1EDEC03A2}">
      <dsp:nvSpPr>
        <dsp:cNvPr id="0" name=""/>
        <dsp:cNvSpPr/>
      </dsp:nvSpPr>
      <dsp:spPr>
        <a:xfrm>
          <a:off x="0" y="4526863"/>
          <a:ext cx="48852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3DDD26-B4B8-40E8-AB01-0E3A51F22A28}">
      <dsp:nvSpPr>
        <dsp:cNvPr id="0" name=""/>
        <dsp:cNvSpPr/>
      </dsp:nvSpPr>
      <dsp:spPr>
        <a:xfrm>
          <a:off x="182554" y="4662648"/>
          <a:ext cx="331917" cy="33191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D18A34-E041-409A-BD89-4A38A97A8DE4}">
      <dsp:nvSpPr>
        <dsp:cNvPr id="0" name=""/>
        <dsp:cNvSpPr/>
      </dsp:nvSpPr>
      <dsp:spPr>
        <a:xfrm>
          <a:off x="697026" y="4526863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Combining methods</a:t>
          </a:r>
        </a:p>
      </dsp:txBody>
      <dsp:txXfrm>
        <a:off x="697026" y="4526863"/>
        <a:ext cx="4188176" cy="603486"/>
      </dsp:txXfrm>
    </dsp:sp>
    <dsp:sp modelId="{92CEB9E9-738A-44BE-B116-A7238E9654C3}">
      <dsp:nvSpPr>
        <dsp:cNvPr id="0" name=""/>
        <dsp:cNvSpPr/>
      </dsp:nvSpPr>
      <dsp:spPr>
        <a:xfrm>
          <a:off x="0" y="5281221"/>
          <a:ext cx="48852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DDA23-0A13-47BB-8B76-051F7A252BDE}">
      <dsp:nvSpPr>
        <dsp:cNvPr id="0" name=""/>
        <dsp:cNvSpPr/>
      </dsp:nvSpPr>
      <dsp:spPr>
        <a:xfrm>
          <a:off x="182554" y="5417005"/>
          <a:ext cx="331917" cy="331917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9952F-4E3B-409E-A588-44F6BFD5D872}">
      <dsp:nvSpPr>
        <dsp:cNvPr id="0" name=""/>
        <dsp:cNvSpPr/>
      </dsp:nvSpPr>
      <dsp:spPr>
        <a:xfrm>
          <a:off x="697026" y="5281221"/>
          <a:ext cx="4188176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Screenshots</a:t>
          </a:r>
        </a:p>
      </dsp:txBody>
      <dsp:txXfrm>
        <a:off x="697026" y="5281221"/>
        <a:ext cx="4188176" cy="6034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59B4A-1AA7-4D89-B4FB-28296BB3D6FB}" type="datetimeFigureOut">
              <a:rPr lang="en-US" smtClean="0"/>
              <a:t>8/5/19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EF0C0-5CF6-493A-86B5-3EFF7B1BA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17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EF0C0-5CF6-493A-86B5-3EFF7B1BA2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724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E8EA-EA8E-46A8-BC73-8A6D44037BF8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ED6504-B2F9-DD44-BC04-24FCC0F634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74335"/>
            <a:ext cx="791571" cy="69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65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E8EA-EA8E-46A8-BC73-8A6D44037BF8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43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E8EA-EA8E-46A8-BC73-8A6D44037BF8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80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Centre for Atmospheric Sciences, IITD</a:t>
            </a:r>
          </a:p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  <a:p>
            <a:r>
              <a:rPr lang="en-US">
                <a:solidFill>
                  <a:srgbClr val="5B9BD5">
                    <a:lumMod val="50000"/>
                  </a:srgbClr>
                </a:solidFill>
                <a:latin typeface="Arial Unicode MS" charset="0"/>
                <a:ea typeface="Arial Unicode MS" charset="0"/>
                <a:cs typeface="Arial Unicode MS" charset="0"/>
              </a:rPr>
              <a:t>Tanvi Gupta</a:t>
            </a:r>
            <a:endParaRPr lang="en-US" dirty="0">
              <a:solidFill>
                <a:srgbClr val="5B9BD5">
                  <a:lumMod val="50000"/>
                </a:srgbClr>
              </a:solidFill>
              <a:latin typeface="Arial Unicode MS" charset="0"/>
              <a:ea typeface="Arial Unicode MS" charset="0"/>
              <a:cs typeface="Arial Unicode M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C1EAB8-096B-974B-ABEF-97002D9C9E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61635"/>
            <a:ext cx="791571" cy="69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660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Centre for Atmospheric Sciences, IITD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  <a:p>
            <a:r>
              <a:rPr lang="en-US">
                <a:solidFill>
                  <a:srgbClr val="5B9BD5">
                    <a:lumMod val="50000"/>
                  </a:srgbClr>
                </a:solidFill>
                <a:latin typeface="Arial Unicode MS" charset="0"/>
                <a:ea typeface="Arial Unicode MS" charset="0"/>
                <a:cs typeface="Arial Unicode MS" charset="0"/>
              </a:rPr>
              <a:t>Tanvi Gupta</a:t>
            </a:r>
            <a:endParaRPr lang="en-US" dirty="0">
              <a:solidFill>
                <a:srgbClr val="5B9BD5">
                  <a:lumMod val="50000"/>
                </a:srgbClr>
              </a:solidFill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043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Centre for Atmospheric Sciences, IITD</a:t>
            </a:r>
          </a:p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  <a:p>
            <a:r>
              <a:rPr lang="en-US">
                <a:solidFill>
                  <a:srgbClr val="5B9BD5">
                    <a:lumMod val="50000"/>
                  </a:srgbClr>
                </a:solidFill>
                <a:latin typeface="Arial Unicode MS" charset="0"/>
                <a:ea typeface="Arial Unicode MS" charset="0"/>
                <a:cs typeface="Arial Unicode MS" charset="0"/>
              </a:rPr>
              <a:t>Tanvi Gupta</a:t>
            </a:r>
            <a:endParaRPr lang="en-US" dirty="0">
              <a:solidFill>
                <a:srgbClr val="5B9BD5">
                  <a:lumMod val="50000"/>
                </a:srgbClr>
              </a:solidFill>
              <a:latin typeface="Arial Unicode MS" charset="0"/>
              <a:ea typeface="Arial Unicode MS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5234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5185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677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3989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6488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71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E8EA-EA8E-46A8-BC73-8A6D44037BF8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770086-A56C-4046-B2FA-688B4EE7E7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61635"/>
            <a:ext cx="791571" cy="69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236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35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946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08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E8EA-EA8E-46A8-BC73-8A6D44037BF8}" type="datetimeFigureOut">
              <a:rPr lang="en-US" smtClean="0"/>
              <a:t>8/5/19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80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E8EA-EA8E-46A8-BC73-8A6D44037BF8}" type="datetimeFigureOut">
              <a:rPr lang="en-US" smtClean="0"/>
              <a:t>8/5/19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35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E8EA-EA8E-46A8-BC73-8A6D44037BF8}" type="datetimeFigureOut">
              <a:rPr lang="en-US" smtClean="0"/>
              <a:t>8/5/19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64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E8EA-EA8E-46A8-BC73-8A6D44037BF8}" type="datetimeFigureOut">
              <a:rPr lang="en-US" smtClean="0"/>
              <a:t>8/5/19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0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E8EA-EA8E-46A8-BC73-8A6D44037BF8}" type="datetimeFigureOut">
              <a:rPr lang="en-US" smtClean="0"/>
              <a:t>8/5/19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4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E8EA-EA8E-46A8-BC73-8A6D44037BF8}" type="datetimeFigureOut">
              <a:rPr lang="en-US" smtClean="0"/>
              <a:t>8/5/19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47EA4F-8166-AF48-9AFE-D4295CC1C7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61635"/>
            <a:ext cx="791571" cy="69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14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3E8EA-EA8E-46A8-BC73-8A6D44037BF8}" type="datetimeFigureOut">
              <a:rPr lang="en-US" smtClean="0"/>
              <a:t>8/5/19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53D9-C757-43B0-A79C-5452A4FD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95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85716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0A916-09DD-D448-9140-90A9BFBC6CE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DAC89-B83D-ED49-99EF-87B0412F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278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9776" y="4324318"/>
            <a:ext cx="86663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PlotBot</a:t>
            </a:r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Arial Rounded MT Bold" panose="020F07040305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– Story Generation Using Recurrent Neural Network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08795" y="4739816"/>
            <a:ext cx="3316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CSC-582 NCSU</a:t>
            </a:r>
          </a:p>
          <a:p>
            <a:endParaRPr lang="en-US" sz="1600" i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CA62BA-2838-F84D-A83C-FCFB9460D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9" y="0"/>
            <a:ext cx="9144000" cy="362809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10035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183" y="0"/>
            <a:ext cx="3760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17" name="Google Shape;121;p22">
            <a:extLst>
              <a:ext uri="{FF2B5EF4-FFF2-40B4-BE49-F238E27FC236}">
                <a16:creationId xmlns:a16="http://schemas.microsoft.com/office/drawing/2014/main" id="{38C587CE-57E0-1C44-A036-7B4CA3EE3A9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48" y="341922"/>
            <a:ext cx="8365903" cy="59935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17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183" y="0"/>
            <a:ext cx="3760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445D4-58FD-6A4E-B4B9-825620778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5" y="783848"/>
            <a:ext cx="8497769" cy="529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85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6647FD-0BC5-EF40-B68C-0341C2473286}"/>
              </a:ext>
            </a:extLst>
          </p:cNvPr>
          <p:cNvSpPr txBox="1"/>
          <p:nvPr/>
        </p:nvSpPr>
        <p:spPr>
          <a:xfrm>
            <a:off x="206828" y="533400"/>
            <a:ext cx="2895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Thank You…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ECDC64-AB79-564B-970F-405D78900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440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72" y="470925"/>
            <a:ext cx="3285756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271" y="1012004"/>
            <a:ext cx="256211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Content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2E6DA8-E79E-4106-932F-AF5CAFF6BB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4662136"/>
              </p:ext>
            </p:extLst>
          </p:nvPr>
        </p:nvGraphicFramePr>
        <p:xfrm>
          <a:off x="3895725" y="470924"/>
          <a:ext cx="4885203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17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86963" y="325308"/>
            <a:ext cx="7886700" cy="9941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Objective</a:t>
            </a:r>
          </a:p>
        </p:txBody>
      </p:sp>
      <p:sp>
        <p:nvSpPr>
          <p:cNvPr id="6" name="Rectangle 5"/>
          <p:cNvSpPr/>
          <p:nvPr/>
        </p:nvSpPr>
        <p:spPr>
          <a:xfrm>
            <a:off x="283781" y="1040365"/>
            <a:ext cx="8328387" cy="1294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 interactive web page through which a user can generate their own short stories in accordance with the desired genre. Based upon the user-provided information and pre-defined plot skeleton, the RNN would generate the text.</a:t>
            </a:r>
            <a:endParaRPr lang="en-US" sz="1600" dirty="0">
              <a:effectLst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3781" y="2649921"/>
            <a:ext cx="7710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tx2">
                    <a:lumMod val="50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PlotBot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1663" y="3552984"/>
            <a:ext cx="4547793" cy="295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Choose the genre and provide keywords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web page would present appropriate text (story) with a soundtrack and gif</a:t>
            </a:r>
            <a:endParaRPr lang="en-US" dirty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95FF1-3D66-C243-A26B-0B88F5254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774" y="3113157"/>
            <a:ext cx="3710445" cy="2478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39C04D-9AEC-A748-89F8-693699BFEA00}"/>
              </a:ext>
            </a:extLst>
          </p:cNvPr>
          <p:cNvSpPr txBox="1"/>
          <p:nvPr/>
        </p:nvSpPr>
        <p:spPr>
          <a:xfrm>
            <a:off x="5475595" y="5777765"/>
            <a:ext cx="358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Figure 1</a:t>
            </a:r>
            <a:r>
              <a:rPr lang="en-US" dirty="0"/>
              <a:t>: </a:t>
            </a:r>
            <a:r>
              <a:rPr lang="en-US" sz="1400" dirty="0"/>
              <a:t>Genre and Keyword Selection  </a:t>
            </a:r>
          </a:p>
        </p:txBody>
      </p:sp>
    </p:spTree>
    <p:extLst>
      <p:ext uri="{BB962C8B-B14F-4D97-AF65-F5344CB8AC3E}">
        <p14:creationId xmlns:p14="http://schemas.microsoft.com/office/powerpoint/2010/main" val="2462893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8898" y="851814"/>
            <a:ext cx="4483102" cy="546490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55714" y="1248023"/>
            <a:ext cx="448310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UcParenR"/>
            </a:pPr>
            <a:r>
              <a:rPr lang="en-US" sz="2000" dirty="0">
                <a:latin typeface="Arial Rounded MT Bold" panose="020F0704030504030204" pitchFamily="34" charset="77"/>
              </a:rPr>
              <a:t>Neural</a:t>
            </a:r>
            <a:r>
              <a:rPr lang="en-US" sz="2000" dirty="0"/>
              <a:t> </a:t>
            </a:r>
            <a:r>
              <a:rPr lang="en-US" sz="2000" dirty="0">
                <a:latin typeface="Arial Rounded MT Bold" panose="020F0704030504030204" pitchFamily="34" charset="77"/>
              </a:rPr>
              <a:t>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RNN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where connections between nodes form</a:t>
            </a:r>
            <a:r>
              <a:rPr lang="en-US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 directed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000" dirty="0">
                <a:latin typeface="Arial Rounded MT Bold" panose="020F0704030504030204" pitchFamily="34" charset="77"/>
              </a:rPr>
              <a:t>B) Google Deep Dream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 Convolutional Neural Network via algorithmic pareidolia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2000" dirty="0">
                <a:latin typeface="Arial Rounded MT Bold" panose="020F0704030504030204" pitchFamily="34" charset="77"/>
              </a:rPr>
              <a:t>C) Generate a story using machine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Automatically generate a story plot for film or paperback using key words of your choice</a:t>
            </a:r>
          </a:p>
          <a:p>
            <a:endParaRPr lang="en-US" sz="2000" dirty="0">
              <a:latin typeface="Arial Rounded MT Bold" panose="020F0704030504030204" pitchFamily="34" charset="77"/>
            </a:endParaRPr>
          </a:p>
          <a:p>
            <a:endParaRPr lang="en-US" sz="2000" dirty="0">
              <a:latin typeface="Arial Rounded MT Bold" panose="020F0704030504030204" pitchFamily="34" charset="77"/>
            </a:endParaRPr>
          </a:p>
          <a:p>
            <a:r>
              <a:rPr lang="en-US" sz="2000" dirty="0">
                <a:latin typeface="Arial Rounded MT Bold" panose="020F0704030504030204" pitchFamily="34" charset="0"/>
              </a:rPr>
              <a:t> D) Assignment 4</a:t>
            </a:r>
          </a:p>
          <a:p>
            <a:endParaRPr lang="en-US" sz="2000" dirty="0">
              <a:latin typeface="Arial Rounded MT Bold" panose="020F0704030504030204" pitchFamily="34" charset="0"/>
            </a:endParaRPr>
          </a:p>
          <a:p>
            <a:r>
              <a:rPr lang="en-US" sz="2000" dirty="0">
                <a:latin typeface="Arial Rounded MT Bold" panose="020F0704030504030204" pitchFamily="34" charset="0"/>
              </a:rPr>
              <a:t>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408939" y="205483"/>
            <a:ext cx="2749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Motivation: 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51259" y="4828455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Figure 2: Motivation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F9D5CB-5B65-794B-ACAE-E29183D1F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631" y="1819065"/>
            <a:ext cx="4390566" cy="277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236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88898" y="1412743"/>
            <a:ext cx="4222791" cy="463658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8898" y="1565057"/>
            <a:ext cx="3753759" cy="503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Arial Rounded MT Bold" panose="020F0704030504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Select a genre of your choice - Crime/ Horror/ Romance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Enter a phrase of your choice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Machines generates a narrative for you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Publish your story</a:t>
            </a:r>
          </a:p>
          <a:p>
            <a:pPr>
              <a:lnSpc>
                <a:spcPct val="150000"/>
              </a:lnSpc>
            </a:pP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8939" y="205483"/>
            <a:ext cx="62985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User Interface (Interaction)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32312" y="513346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Figure 3: User Interface Interaction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C1D99F3-6E9F-004B-A74E-A46CBDADE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713" y="2084514"/>
            <a:ext cx="4661009" cy="26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57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689" y="1877070"/>
            <a:ext cx="4238402" cy="3112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LSTM layers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Straightforward to train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Promising results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Word-level generation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But…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5395" y="463160"/>
            <a:ext cx="6196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</a:rPr>
              <a:t>Textgenrnn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899" y="1618593"/>
            <a:ext cx="4238402" cy="3627241"/>
          </a:xfrm>
          <a:prstGeom prst="roundRect">
            <a:avLst>
              <a:gd name="adj" fmla="val 2112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57050" y="487650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Figure 4: LSTM</a:t>
            </a:r>
          </a:p>
        </p:txBody>
      </p:sp>
      <p:pic>
        <p:nvPicPr>
          <p:cNvPr id="8" name="Google Shape;74;p16">
            <a:extLst>
              <a:ext uri="{FF2B5EF4-FFF2-40B4-BE49-F238E27FC236}">
                <a16:creationId xmlns:a16="http://schemas.microsoft.com/office/drawing/2014/main" id="{FB4ACA78-ED8E-1348-AC19-B0FAAB8BFE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8252" y="1877070"/>
            <a:ext cx="4285299" cy="2812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3067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688" y="1877070"/>
            <a:ext cx="4410563" cy="3660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LSTM layers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Straightforward to train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Promising results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Word-level generation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But…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Still not coherent sentences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8136" y="544646"/>
            <a:ext cx="6196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4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77"/>
              </a:rPr>
              <a:t>Textgenrnn</a:t>
            </a:r>
            <a:endParaRPr lang="en-US" sz="40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899" y="1618593"/>
            <a:ext cx="4410562" cy="4472772"/>
          </a:xfrm>
          <a:prstGeom prst="roundRect">
            <a:avLst>
              <a:gd name="adj" fmla="val 2112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957050" y="487650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Figure 4: LSTM</a:t>
            </a:r>
          </a:p>
        </p:txBody>
      </p:sp>
      <p:pic>
        <p:nvPicPr>
          <p:cNvPr id="8" name="Google Shape;74;p16">
            <a:extLst>
              <a:ext uri="{FF2B5EF4-FFF2-40B4-BE49-F238E27FC236}">
                <a16:creationId xmlns:a16="http://schemas.microsoft.com/office/drawing/2014/main" id="{FB4ACA78-ED8E-1348-AC19-B0FAAB8BFE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28252" y="1877070"/>
            <a:ext cx="4285299" cy="28122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2307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30057" y="996731"/>
            <a:ext cx="44565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B) </a:t>
            </a:r>
            <a:r>
              <a:rPr lang="en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Combining methods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User inputs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Textgenrnn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generates the next few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Generated text used as seed for </a:t>
            </a:r>
            <a:r>
              <a:rPr lang="en-US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markov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Markovify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checks sentence quality</a:t>
            </a: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US" sz="2000" dirty="0"/>
              <a:t> 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2008" y="970082"/>
            <a:ext cx="4572000" cy="258365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A)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Markovify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Checks sentences for coherence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Works much better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Only works with known words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5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i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2008" y="195727"/>
            <a:ext cx="7516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Arial Rounded MT Bold" panose="020F0704030504030204" pitchFamily="34" charset="0"/>
              </a:rPr>
              <a:t>Generating Coherent Sentences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68240" y="842058"/>
            <a:ext cx="4398049" cy="21439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511120" y="842058"/>
            <a:ext cx="4564640" cy="214033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Google Shape;88;p18">
            <a:extLst>
              <a:ext uri="{FF2B5EF4-FFF2-40B4-BE49-F238E27FC236}">
                <a16:creationId xmlns:a16="http://schemas.microsoft.com/office/drawing/2014/main" id="{950EFFB8-E911-E344-B447-0165674C2B9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79267" y="3046570"/>
            <a:ext cx="3088509" cy="175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329636-2A9B-F748-9B75-C946813A6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0" y="4902882"/>
            <a:ext cx="6018235" cy="175939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87A19EF-198B-7F48-B30E-B29840E3A160}"/>
              </a:ext>
            </a:extLst>
          </p:cNvPr>
          <p:cNvSpPr txBox="1"/>
          <p:nvPr/>
        </p:nvSpPr>
        <p:spPr>
          <a:xfrm>
            <a:off x="6905829" y="4379662"/>
            <a:ext cx="1895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Figure 5: </a:t>
            </a:r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Process for </a:t>
            </a:r>
          </a:p>
          <a:p>
            <a:r>
              <a:rPr lang="en-US" sz="1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Coherent Sentences</a:t>
            </a:r>
          </a:p>
        </p:txBody>
      </p:sp>
    </p:spTree>
    <p:extLst>
      <p:ext uri="{BB962C8B-B14F-4D97-AF65-F5344CB8AC3E}">
        <p14:creationId xmlns:p14="http://schemas.microsoft.com/office/powerpoint/2010/main" val="3185913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183" y="0"/>
            <a:ext cx="3760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18" name="Google Shape;116;p21">
            <a:extLst>
              <a:ext uri="{FF2B5EF4-FFF2-40B4-BE49-F238E27FC236}">
                <a16:creationId xmlns:a16="http://schemas.microsoft.com/office/drawing/2014/main" id="{A62F8726-3FFB-5E48-9907-F3ADF4D0FE7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6477" y="461665"/>
            <a:ext cx="8251045" cy="5834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4595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237</Words>
  <Application>Microsoft Macintosh PowerPoint</Application>
  <PresentationFormat>On-screen Show (4:3)</PresentationFormat>
  <Paragraphs>79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 Unicode MS</vt:lpstr>
      <vt:lpstr>Arial</vt:lpstr>
      <vt:lpstr>Arial Rounded MT Bold</vt:lpstr>
      <vt:lpstr>Calibri</vt:lpstr>
      <vt:lpstr>Calibri Light</vt:lpstr>
      <vt:lpstr>Office Theme</vt:lpstr>
      <vt:lpstr>1_Office Theme</vt:lpstr>
      <vt:lpstr>PowerPoint Presentation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Mohit Gupta</dc:creator>
  <cp:lastModifiedBy>Mohit Gupta</cp:lastModifiedBy>
  <cp:revision>5</cp:revision>
  <dcterms:created xsi:type="dcterms:W3CDTF">2019-04-28T03:45:59Z</dcterms:created>
  <dcterms:modified xsi:type="dcterms:W3CDTF">2019-08-05T19:51:16Z</dcterms:modified>
</cp:coreProperties>
</file>